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54" y="10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D64F1-267B-47DA-A285-B0E427BBDF7B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FDC1A28-0832-427A-8AA8-92A7ABAE34E4}">
      <dgm:prSet phldrT="[Text]" custT="1"/>
      <dgm:spPr/>
      <dgm:t>
        <a:bodyPr/>
        <a:lstStyle/>
        <a:p>
          <a:r>
            <a:rPr lang="en-US" sz="1600" dirty="0"/>
            <a:t>Chatbot Anatomy</a:t>
          </a:r>
        </a:p>
      </dgm:t>
    </dgm:pt>
    <dgm:pt modelId="{5D9D03FD-24A9-4ACE-9294-4C45046FE9F6}" type="parTrans" cxnId="{FFC2E9F6-450F-4E01-AF57-4A959B6793B2}">
      <dgm:prSet/>
      <dgm:spPr/>
      <dgm:t>
        <a:bodyPr/>
        <a:lstStyle/>
        <a:p>
          <a:endParaRPr lang="en-US"/>
        </a:p>
      </dgm:t>
    </dgm:pt>
    <dgm:pt modelId="{6055776B-2DFA-453A-A1B5-6A12C6A648C9}" type="sibTrans" cxnId="{FFC2E9F6-450F-4E01-AF57-4A959B6793B2}">
      <dgm:prSet/>
      <dgm:spPr/>
      <dgm:t>
        <a:bodyPr/>
        <a:lstStyle/>
        <a:p>
          <a:endParaRPr lang="en-US"/>
        </a:p>
      </dgm:t>
    </dgm:pt>
    <dgm:pt modelId="{B174A941-F4F5-414B-8B43-AEC31A9C59DC}">
      <dgm:prSet phldrT="[Text]"/>
      <dgm:spPr/>
      <dgm:t>
        <a:bodyPr/>
        <a:lstStyle/>
        <a:p>
          <a:pPr algn="ctr"/>
          <a:r>
            <a:rPr lang="en-US" b="1" dirty="0"/>
            <a:t>Key Takeaways:</a:t>
          </a:r>
        </a:p>
        <a:p>
          <a:pPr algn="ctr"/>
          <a:r>
            <a:rPr lang="en-US" b="1" dirty="0"/>
            <a:t> </a:t>
          </a:r>
          <a:r>
            <a:rPr lang="en-US" b="0" dirty="0"/>
            <a:t>Understand how chatbots work, the key components of their architecture, and how different parts interact</a:t>
          </a:r>
          <a:r>
            <a:rPr lang="en-US" b="1" dirty="0"/>
            <a:t>.</a:t>
          </a:r>
          <a:endParaRPr lang="en-US" dirty="0"/>
        </a:p>
      </dgm:t>
    </dgm:pt>
    <dgm:pt modelId="{E9BD651B-1326-4379-A4BF-E81431743558}" type="parTrans" cxnId="{61FCE481-FDB1-4CEE-B220-4BA73111881F}">
      <dgm:prSet/>
      <dgm:spPr/>
      <dgm:t>
        <a:bodyPr/>
        <a:lstStyle/>
        <a:p>
          <a:endParaRPr lang="en-US"/>
        </a:p>
      </dgm:t>
    </dgm:pt>
    <dgm:pt modelId="{E69A674F-9CB0-4A49-8FF3-EA6524EE478E}" type="sibTrans" cxnId="{61FCE481-FDB1-4CEE-B220-4BA73111881F}">
      <dgm:prSet/>
      <dgm:spPr/>
      <dgm:t>
        <a:bodyPr/>
        <a:lstStyle/>
        <a:p>
          <a:endParaRPr lang="en-US"/>
        </a:p>
      </dgm:t>
    </dgm:pt>
    <dgm:pt modelId="{2ABA1B13-F28C-4778-A4AE-A26E8BF7C8F1}">
      <dgm:prSet phldrT="[Text]"/>
      <dgm:spPr/>
      <dgm:t>
        <a:bodyPr/>
        <a:lstStyle/>
        <a:p>
          <a:r>
            <a:rPr lang="en-US" dirty="0"/>
            <a:t>Use Cases</a:t>
          </a:r>
        </a:p>
      </dgm:t>
    </dgm:pt>
    <dgm:pt modelId="{391CC3E2-EECB-43C9-BCAD-590AEED6F3D5}" type="parTrans" cxnId="{1C98D9EA-144C-40AE-853E-77DE9CAAE091}">
      <dgm:prSet/>
      <dgm:spPr/>
      <dgm:t>
        <a:bodyPr/>
        <a:lstStyle/>
        <a:p>
          <a:endParaRPr lang="en-US"/>
        </a:p>
      </dgm:t>
    </dgm:pt>
    <dgm:pt modelId="{ECC4E1D7-E61A-458A-94F7-C14F1666D924}" type="sibTrans" cxnId="{1C98D9EA-144C-40AE-853E-77DE9CAAE091}">
      <dgm:prSet/>
      <dgm:spPr/>
      <dgm:t>
        <a:bodyPr/>
        <a:lstStyle/>
        <a:p>
          <a:endParaRPr lang="en-US"/>
        </a:p>
      </dgm:t>
    </dgm:pt>
    <dgm:pt modelId="{01B96196-C869-4D8C-A10B-A4E3DC6DA642}">
      <dgm:prSet phldrT="[Text]"/>
      <dgm:spPr/>
      <dgm:t>
        <a:bodyPr/>
        <a:lstStyle/>
        <a:p>
          <a:r>
            <a:rPr lang="en-US" b="1" dirty="0"/>
            <a:t>Key Takeaways</a:t>
          </a:r>
          <a:r>
            <a:rPr lang="en-US" dirty="0"/>
            <a:t>:</a:t>
          </a:r>
        </a:p>
        <a:p>
          <a:r>
            <a:rPr lang="en-US" dirty="0"/>
            <a:t> Learn how chatbots can be applied in real-world situations to solve specific problems and enhance user experience.</a:t>
          </a:r>
        </a:p>
      </dgm:t>
    </dgm:pt>
    <dgm:pt modelId="{6754E521-735D-488B-A740-82940E7EE298}" type="parTrans" cxnId="{59AFFFDA-6C06-48A1-9B97-194CBDE91D39}">
      <dgm:prSet/>
      <dgm:spPr/>
      <dgm:t>
        <a:bodyPr/>
        <a:lstStyle/>
        <a:p>
          <a:endParaRPr lang="en-US"/>
        </a:p>
      </dgm:t>
    </dgm:pt>
    <dgm:pt modelId="{DE91DADB-0AC0-4F51-A17F-61FDAE5FD7FC}" type="sibTrans" cxnId="{59AFFFDA-6C06-48A1-9B97-194CBDE91D39}">
      <dgm:prSet/>
      <dgm:spPr/>
      <dgm:t>
        <a:bodyPr/>
        <a:lstStyle/>
        <a:p>
          <a:endParaRPr lang="en-US"/>
        </a:p>
      </dgm:t>
    </dgm:pt>
    <dgm:pt modelId="{F88ED604-383E-4815-9AFF-FEF26639BB72}">
      <dgm:prSet phldrT="[Text]"/>
      <dgm:spPr/>
      <dgm:t>
        <a:bodyPr/>
        <a:lstStyle/>
        <a:p>
          <a:r>
            <a:rPr lang="en-US" dirty="0"/>
            <a:t>Data Ingestion</a:t>
          </a:r>
        </a:p>
      </dgm:t>
    </dgm:pt>
    <dgm:pt modelId="{97973955-B68B-49F0-A32B-D976DB9FE1BF}" type="parTrans" cxnId="{00E7E4C4-5498-4EE9-B63B-C911F5A43D7E}">
      <dgm:prSet/>
      <dgm:spPr/>
      <dgm:t>
        <a:bodyPr/>
        <a:lstStyle/>
        <a:p>
          <a:endParaRPr lang="en-US"/>
        </a:p>
      </dgm:t>
    </dgm:pt>
    <dgm:pt modelId="{FF9C21ED-496A-4865-9672-CD3ED126D99B}" type="sibTrans" cxnId="{00E7E4C4-5498-4EE9-B63B-C911F5A43D7E}">
      <dgm:prSet/>
      <dgm:spPr/>
      <dgm:t>
        <a:bodyPr/>
        <a:lstStyle/>
        <a:p>
          <a:endParaRPr lang="en-US"/>
        </a:p>
      </dgm:t>
    </dgm:pt>
    <dgm:pt modelId="{9CC71E16-229A-4D7E-AE84-A4A6ACDA7BE6}">
      <dgm:prSet phldrT="[Text]"/>
      <dgm:spPr/>
      <dgm:t>
        <a:bodyPr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Gain a basic understanding of how to feed data into your chatbot, including transforming and structuring data for optimal chatbot performance.</a:t>
          </a:r>
        </a:p>
      </dgm:t>
    </dgm:pt>
    <dgm:pt modelId="{B57FB030-1A6E-4D78-B552-4C1C399DE3F5}" type="parTrans" cxnId="{9796496C-5303-4D39-9537-452B820A4564}">
      <dgm:prSet/>
      <dgm:spPr/>
      <dgm:t>
        <a:bodyPr/>
        <a:lstStyle/>
        <a:p>
          <a:endParaRPr lang="en-US"/>
        </a:p>
      </dgm:t>
    </dgm:pt>
    <dgm:pt modelId="{1F7EED06-6243-4D79-9205-4A904BFC57D8}" type="sibTrans" cxnId="{9796496C-5303-4D39-9537-452B820A4564}">
      <dgm:prSet/>
      <dgm:spPr/>
      <dgm:t>
        <a:bodyPr/>
        <a:lstStyle/>
        <a:p>
          <a:endParaRPr lang="en-US"/>
        </a:p>
      </dgm:t>
    </dgm:pt>
    <dgm:pt modelId="{8B1FC40A-A8B8-4403-AAC0-7DD4DE040334}">
      <dgm:prSet phldrT="[Text]"/>
      <dgm:spPr/>
      <dgm:t>
        <a:bodyPr/>
        <a:lstStyle/>
        <a:p>
          <a:r>
            <a:rPr lang="en-US" dirty="0"/>
            <a:t>Prompt Management</a:t>
          </a:r>
        </a:p>
      </dgm:t>
    </dgm:pt>
    <dgm:pt modelId="{AF9E45BD-6755-4E0A-9B08-04165FE70B4A}" type="parTrans" cxnId="{10E68D66-0D8A-43FE-9A37-9C246DF325BF}">
      <dgm:prSet/>
      <dgm:spPr/>
      <dgm:t>
        <a:bodyPr/>
        <a:lstStyle/>
        <a:p>
          <a:endParaRPr lang="en-US"/>
        </a:p>
      </dgm:t>
    </dgm:pt>
    <dgm:pt modelId="{627671C8-2FF4-43B9-8D2D-23E2DB7E68B8}" type="sibTrans" cxnId="{10E68D66-0D8A-43FE-9A37-9C246DF325BF}">
      <dgm:prSet/>
      <dgm:spPr/>
      <dgm:t>
        <a:bodyPr/>
        <a:lstStyle/>
        <a:p>
          <a:endParaRPr lang="en-US"/>
        </a:p>
      </dgm:t>
    </dgm:pt>
    <dgm:pt modelId="{AB3C555B-E7D9-4487-A830-F574284CFA6F}">
      <dgm:prSet phldrT="[Text]"/>
      <dgm:spPr/>
      <dgm:t>
        <a:bodyPr/>
        <a:lstStyle/>
        <a:p>
          <a:r>
            <a:rPr lang="en-US" dirty="0"/>
            <a:t>Data Retrieval</a:t>
          </a:r>
        </a:p>
      </dgm:t>
    </dgm:pt>
    <dgm:pt modelId="{6FA1CC6A-EC08-4461-A66B-9E814D3041A7}" type="parTrans" cxnId="{53B4178E-5D51-4E15-ABA6-6A3C9B674A0A}">
      <dgm:prSet/>
      <dgm:spPr/>
      <dgm:t>
        <a:bodyPr/>
        <a:lstStyle/>
        <a:p>
          <a:endParaRPr lang="en-US"/>
        </a:p>
      </dgm:t>
    </dgm:pt>
    <dgm:pt modelId="{AD21407D-AE82-4D96-8AD6-3E143914D623}" type="sibTrans" cxnId="{53B4178E-5D51-4E15-ABA6-6A3C9B674A0A}">
      <dgm:prSet/>
      <dgm:spPr/>
      <dgm:t>
        <a:bodyPr/>
        <a:lstStyle/>
        <a:p>
          <a:endParaRPr lang="en-US"/>
        </a:p>
      </dgm:t>
    </dgm:pt>
    <dgm:pt modelId="{6F74C2DF-95DB-4C8E-AB27-555B16763423}">
      <dgm:prSet phldrT="[Text]"/>
      <dgm:spPr/>
      <dgm:t>
        <a:bodyPr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Learn the importance of prompt management, types of prompts, and how to create effective prompts that guide chatbot responses accurately.</a:t>
          </a:r>
        </a:p>
      </dgm:t>
    </dgm:pt>
    <dgm:pt modelId="{5A63F9AF-79E6-4D4E-91C0-8D4F51D7B646}" type="parTrans" cxnId="{AEC1018A-ABFA-4DFE-8F24-58A3FEB4852F}">
      <dgm:prSet/>
      <dgm:spPr/>
      <dgm:t>
        <a:bodyPr/>
        <a:lstStyle/>
        <a:p>
          <a:endParaRPr lang="en-US"/>
        </a:p>
      </dgm:t>
    </dgm:pt>
    <dgm:pt modelId="{6E67C61F-5B4A-4BDF-8AD2-02AD38CDEFFE}" type="sibTrans" cxnId="{AEC1018A-ABFA-4DFE-8F24-58A3FEB4852F}">
      <dgm:prSet/>
      <dgm:spPr/>
      <dgm:t>
        <a:bodyPr/>
        <a:lstStyle/>
        <a:p>
          <a:endParaRPr lang="en-US"/>
        </a:p>
      </dgm:t>
    </dgm:pt>
    <dgm:pt modelId="{7DB76F66-A110-4A43-A8AF-CDDE23DBDAA0}">
      <dgm:prSet phldrT="[Text]"/>
      <dgm:spPr/>
      <dgm:t>
        <a:bodyPr/>
        <a:lstStyle/>
        <a:p>
          <a:r>
            <a:rPr lang="en-US" b="1" dirty="0"/>
            <a:t>Key Takeaways:</a:t>
          </a:r>
        </a:p>
        <a:p>
          <a:r>
            <a:rPr lang="en-US" b="1" dirty="0"/>
            <a:t> </a:t>
          </a:r>
          <a:r>
            <a:rPr lang="en-US" dirty="0"/>
            <a:t>Understand how to retrieve relevant data effectively and how a chatbot can respond to user queries using up-to-date information.</a:t>
          </a:r>
        </a:p>
      </dgm:t>
    </dgm:pt>
    <dgm:pt modelId="{21E385AD-64C2-4599-8AB9-CE60DF98C821}" type="parTrans" cxnId="{92518879-E286-4BF3-B907-65151C29CE9D}">
      <dgm:prSet/>
      <dgm:spPr/>
      <dgm:t>
        <a:bodyPr/>
        <a:lstStyle/>
        <a:p>
          <a:endParaRPr lang="en-US"/>
        </a:p>
      </dgm:t>
    </dgm:pt>
    <dgm:pt modelId="{D662CCD8-36E9-49E1-994E-E9706818F9C0}" type="sibTrans" cxnId="{92518879-E286-4BF3-B907-65151C29CE9D}">
      <dgm:prSet/>
      <dgm:spPr/>
      <dgm:t>
        <a:bodyPr/>
        <a:lstStyle/>
        <a:p>
          <a:endParaRPr lang="en-US"/>
        </a:p>
      </dgm:t>
    </dgm:pt>
    <dgm:pt modelId="{1F301186-9191-4DCD-A66A-6FC3991189D2}" type="pres">
      <dgm:prSet presAssocID="{8AFD64F1-267B-47DA-A285-B0E427BBDF7B}" presName="theList" presStyleCnt="0">
        <dgm:presLayoutVars>
          <dgm:dir/>
          <dgm:animLvl val="lvl"/>
          <dgm:resizeHandles val="exact"/>
        </dgm:presLayoutVars>
      </dgm:prSet>
      <dgm:spPr/>
    </dgm:pt>
    <dgm:pt modelId="{50EF53F6-17FA-4B56-B4CF-2A59DFDE5B10}" type="pres">
      <dgm:prSet presAssocID="{9FDC1A28-0832-427A-8AA8-92A7ABAE34E4}" presName="compNode" presStyleCnt="0"/>
      <dgm:spPr/>
    </dgm:pt>
    <dgm:pt modelId="{42C6A6EF-7022-4030-9DE5-C8C78CB7F316}" type="pres">
      <dgm:prSet presAssocID="{9FDC1A28-0832-427A-8AA8-92A7ABAE34E4}" presName="aNode" presStyleLbl="bgShp" presStyleIdx="0" presStyleCnt="5" custLinFactNeighborX="-285" custLinFactNeighborY="4157"/>
      <dgm:spPr/>
    </dgm:pt>
    <dgm:pt modelId="{B91B3AAE-EAE9-4B7F-9C29-B9359E3B89CB}" type="pres">
      <dgm:prSet presAssocID="{9FDC1A28-0832-427A-8AA8-92A7ABAE34E4}" presName="textNode" presStyleLbl="bgShp" presStyleIdx="0" presStyleCnt="5"/>
      <dgm:spPr/>
    </dgm:pt>
    <dgm:pt modelId="{7595334C-9BB9-48D9-8188-3FCF7757C542}" type="pres">
      <dgm:prSet presAssocID="{9FDC1A28-0832-427A-8AA8-92A7ABAE34E4}" presName="compChildNode" presStyleCnt="0"/>
      <dgm:spPr/>
    </dgm:pt>
    <dgm:pt modelId="{9BD70C02-3410-4840-9E5B-0AE9A6678F2F}" type="pres">
      <dgm:prSet presAssocID="{9FDC1A28-0832-427A-8AA8-92A7ABAE34E4}" presName="theInnerList" presStyleCnt="0"/>
      <dgm:spPr/>
    </dgm:pt>
    <dgm:pt modelId="{B43C71C6-6263-42A0-ABAF-13DDA74A69D1}" type="pres">
      <dgm:prSet presAssocID="{B174A941-F4F5-414B-8B43-AEC31A9C59DC}" presName="childNode" presStyleLbl="node1" presStyleIdx="0" presStyleCnt="5">
        <dgm:presLayoutVars>
          <dgm:bulletEnabled val="1"/>
        </dgm:presLayoutVars>
      </dgm:prSet>
      <dgm:spPr/>
    </dgm:pt>
    <dgm:pt modelId="{57DB13C4-0014-423D-8E19-07E25D3E6848}" type="pres">
      <dgm:prSet presAssocID="{9FDC1A28-0832-427A-8AA8-92A7ABAE34E4}" presName="aSpace" presStyleCnt="0"/>
      <dgm:spPr/>
    </dgm:pt>
    <dgm:pt modelId="{FE17117D-C5AB-4A9B-85B6-F33A839CC079}" type="pres">
      <dgm:prSet presAssocID="{2ABA1B13-F28C-4778-A4AE-A26E8BF7C8F1}" presName="compNode" presStyleCnt="0"/>
      <dgm:spPr/>
    </dgm:pt>
    <dgm:pt modelId="{217B0428-8517-4660-8E30-2380BA573DEA}" type="pres">
      <dgm:prSet presAssocID="{2ABA1B13-F28C-4778-A4AE-A26E8BF7C8F1}" presName="aNode" presStyleLbl="bgShp" presStyleIdx="1" presStyleCnt="5"/>
      <dgm:spPr/>
    </dgm:pt>
    <dgm:pt modelId="{465149CB-998F-45BC-A91A-20BA54A39E1A}" type="pres">
      <dgm:prSet presAssocID="{2ABA1B13-F28C-4778-A4AE-A26E8BF7C8F1}" presName="textNode" presStyleLbl="bgShp" presStyleIdx="1" presStyleCnt="5"/>
      <dgm:spPr/>
    </dgm:pt>
    <dgm:pt modelId="{BACB6E3D-FD67-46D7-8374-BBE86B7BC3B0}" type="pres">
      <dgm:prSet presAssocID="{2ABA1B13-F28C-4778-A4AE-A26E8BF7C8F1}" presName="compChildNode" presStyleCnt="0"/>
      <dgm:spPr/>
    </dgm:pt>
    <dgm:pt modelId="{EBE2D41D-023C-4C73-9CFA-F1477C4D4C3C}" type="pres">
      <dgm:prSet presAssocID="{2ABA1B13-F28C-4778-A4AE-A26E8BF7C8F1}" presName="theInnerList" presStyleCnt="0"/>
      <dgm:spPr/>
    </dgm:pt>
    <dgm:pt modelId="{CA90D739-94C4-4DE2-8D4E-495AC66A554B}" type="pres">
      <dgm:prSet presAssocID="{01B96196-C869-4D8C-A10B-A4E3DC6DA642}" presName="childNode" presStyleLbl="node1" presStyleIdx="1" presStyleCnt="5">
        <dgm:presLayoutVars>
          <dgm:bulletEnabled val="1"/>
        </dgm:presLayoutVars>
      </dgm:prSet>
      <dgm:spPr/>
    </dgm:pt>
    <dgm:pt modelId="{B1B7A6A9-AB97-4D42-8C57-1DF631A8042F}" type="pres">
      <dgm:prSet presAssocID="{2ABA1B13-F28C-4778-A4AE-A26E8BF7C8F1}" presName="aSpace" presStyleCnt="0"/>
      <dgm:spPr/>
    </dgm:pt>
    <dgm:pt modelId="{EADA67DC-3026-47D5-936E-158F774484BF}" type="pres">
      <dgm:prSet presAssocID="{F88ED604-383E-4815-9AFF-FEF26639BB72}" presName="compNode" presStyleCnt="0"/>
      <dgm:spPr/>
    </dgm:pt>
    <dgm:pt modelId="{A1A9CD12-DE59-48E4-98F0-171AC03FC9FD}" type="pres">
      <dgm:prSet presAssocID="{F88ED604-383E-4815-9AFF-FEF26639BB72}" presName="aNode" presStyleLbl="bgShp" presStyleIdx="2" presStyleCnt="5"/>
      <dgm:spPr/>
    </dgm:pt>
    <dgm:pt modelId="{5D8A4542-76D0-4F98-8344-1A575BD4D8BE}" type="pres">
      <dgm:prSet presAssocID="{F88ED604-383E-4815-9AFF-FEF26639BB72}" presName="textNode" presStyleLbl="bgShp" presStyleIdx="2" presStyleCnt="5"/>
      <dgm:spPr/>
    </dgm:pt>
    <dgm:pt modelId="{E063F639-1B44-4D62-937E-4C4AAAD3EFB7}" type="pres">
      <dgm:prSet presAssocID="{F88ED604-383E-4815-9AFF-FEF26639BB72}" presName="compChildNode" presStyleCnt="0"/>
      <dgm:spPr/>
    </dgm:pt>
    <dgm:pt modelId="{379E4291-8131-4C1F-B012-3A4C12877252}" type="pres">
      <dgm:prSet presAssocID="{F88ED604-383E-4815-9AFF-FEF26639BB72}" presName="theInnerList" presStyleCnt="0"/>
      <dgm:spPr/>
    </dgm:pt>
    <dgm:pt modelId="{CB0DC800-882F-46D5-8D35-CA9BF2C5E511}" type="pres">
      <dgm:prSet presAssocID="{9CC71E16-229A-4D7E-AE84-A4A6ACDA7BE6}" presName="childNode" presStyleLbl="node1" presStyleIdx="2" presStyleCnt="5">
        <dgm:presLayoutVars>
          <dgm:bulletEnabled val="1"/>
        </dgm:presLayoutVars>
      </dgm:prSet>
      <dgm:spPr/>
    </dgm:pt>
    <dgm:pt modelId="{2F92CA07-5C60-417D-904D-E7103E645AB7}" type="pres">
      <dgm:prSet presAssocID="{F88ED604-383E-4815-9AFF-FEF26639BB72}" presName="aSpace" presStyleCnt="0"/>
      <dgm:spPr/>
    </dgm:pt>
    <dgm:pt modelId="{56B121CB-64F3-4E32-BE73-9AA19DFBE0EA}" type="pres">
      <dgm:prSet presAssocID="{8B1FC40A-A8B8-4403-AAC0-7DD4DE040334}" presName="compNode" presStyleCnt="0"/>
      <dgm:spPr/>
    </dgm:pt>
    <dgm:pt modelId="{F05FFA3F-A486-426C-B31C-570F8792C84B}" type="pres">
      <dgm:prSet presAssocID="{8B1FC40A-A8B8-4403-AAC0-7DD4DE040334}" presName="aNode" presStyleLbl="bgShp" presStyleIdx="3" presStyleCnt="5"/>
      <dgm:spPr/>
    </dgm:pt>
    <dgm:pt modelId="{699CDC4D-9CEC-4836-93C6-836B63231624}" type="pres">
      <dgm:prSet presAssocID="{8B1FC40A-A8B8-4403-AAC0-7DD4DE040334}" presName="textNode" presStyleLbl="bgShp" presStyleIdx="3" presStyleCnt="5"/>
      <dgm:spPr/>
    </dgm:pt>
    <dgm:pt modelId="{BEEB0497-9ADC-48A9-B9E5-C27FA9A1DFF9}" type="pres">
      <dgm:prSet presAssocID="{8B1FC40A-A8B8-4403-AAC0-7DD4DE040334}" presName="compChildNode" presStyleCnt="0"/>
      <dgm:spPr/>
    </dgm:pt>
    <dgm:pt modelId="{1C8136A2-0A2C-48CF-95CD-BD92A88F8037}" type="pres">
      <dgm:prSet presAssocID="{8B1FC40A-A8B8-4403-AAC0-7DD4DE040334}" presName="theInnerList" presStyleCnt="0"/>
      <dgm:spPr/>
    </dgm:pt>
    <dgm:pt modelId="{01CC367A-8372-445E-B65F-AAE9E06266A0}" type="pres">
      <dgm:prSet presAssocID="{6F74C2DF-95DB-4C8E-AB27-555B16763423}" presName="childNode" presStyleLbl="node1" presStyleIdx="3" presStyleCnt="5">
        <dgm:presLayoutVars>
          <dgm:bulletEnabled val="1"/>
        </dgm:presLayoutVars>
      </dgm:prSet>
      <dgm:spPr/>
    </dgm:pt>
    <dgm:pt modelId="{D8809F8E-E999-4E9E-82A2-7F170B271385}" type="pres">
      <dgm:prSet presAssocID="{8B1FC40A-A8B8-4403-AAC0-7DD4DE040334}" presName="aSpace" presStyleCnt="0"/>
      <dgm:spPr/>
    </dgm:pt>
    <dgm:pt modelId="{46DEDA59-AD6F-43E9-A38C-F7EEF6F439BD}" type="pres">
      <dgm:prSet presAssocID="{AB3C555B-E7D9-4487-A830-F574284CFA6F}" presName="compNode" presStyleCnt="0"/>
      <dgm:spPr/>
    </dgm:pt>
    <dgm:pt modelId="{39670FE8-B3DD-4AF6-BB6A-B3CAD743CC19}" type="pres">
      <dgm:prSet presAssocID="{AB3C555B-E7D9-4487-A830-F574284CFA6F}" presName="aNode" presStyleLbl="bgShp" presStyleIdx="4" presStyleCnt="5"/>
      <dgm:spPr/>
    </dgm:pt>
    <dgm:pt modelId="{BC7EECD8-BD90-4AF2-B574-B6E883105C6A}" type="pres">
      <dgm:prSet presAssocID="{AB3C555B-E7D9-4487-A830-F574284CFA6F}" presName="textNode" presStyleLbl="bgShp" presStyleIdx="4" presStyleCnt="5"/>
      <dgm:spPr/>
    </dgm:pt>
    <dgm:pt modelId="{4A0EC4C1-1E89-4280-A1B1-DEC5C6ACBA5D}" type="pres">
      <dgm:prSet presAssocID="{AB3C555B-E7D9-4487-A830-F574284CFA6F}" presName="compChildNode" presStyleCnt="0"/>
      <dgm:spPr/>
    </dgm:pt>
    <dgm:pt modelId="{C31E4081-4F16-40D5-B935-55F7DB2395F5}" type="pres">
      <dgm:prSet presAssocID="{AB3C555B-E7D9-4487-A830-F574284CFA6F}" presName="theInnerList" presStyleCnt="0"/>
      <dgm:spPr/>
    </dgm:pt>
    <dgm:pt modelId="{5B32F01D-C0AB-4231-842A-17A671B77A78}" type="pres">
      <dgm:prSet presAssocID="{7DB76F66-A110-4A43-A8AF-CDDE23DBDAA0}" presName="childNode" presStyleLbl="node1" presStyleIdx="4" presStyleCnt="5">
        <dgm:presLayoutVars>
          <dgm:bulletEnabled val="1"/>
        </dgm:presLayoutVars>
      </dgm:prSet>
      <dgm:spPr/>
    </dgm:pt>
  </dgm:ptLst>
  <dgm:cxnLst>
    <dgm:cxn modelId="{06774210-2617-41B4-8C97-3E836D795657}" type="presOf" srcId="{6F74C2DF-95DB-4C8E-AB27-555B16763423}" destId="{01CC367A-8372-445E-B65F-AAE9E06266A0}" srcOrd="0" destOrd="0" presId="urn:microsoft.com/office/officeart/2005/8/layout/lProcess2"/>
    <dgm:cxn modelId="{06696B14-6E31-4A49-A9B8-3DFCAC192F44}" type="presOf" srcId="{8B1FC40A-A8B8-4403-AAC0-7DD4DE040334}" destId="{699CDC4D-9CEC-4836-93C6-836B63231624}" srcOrd="1" destOrd="0" presId="urn:microsoft.com/office/officeart/2005/8/layout/lProcess2"/>
    <dgm:cxn modelId="{41FD7B1A-385E-4044-B3A0-D2E4462B8698}" type="presOf" srcId="{F88ED604-383E-4815-9AFF-FEF26639BB72}" destId="{5D8A4542-76D0-4F98-8344-1A575BD4D8BE}" srcOrd="1" destOrd="0" presId="urn:microsoft.com/office/officeart/2005/8/layout/lProcess2"/>
    <dgm:cxn modelId="{5C9FB639-9889-490D-A872-8264A9F0E8F6}" type="presOf" srcId="{2ABA1B13-F28C-4778-A4AE-A26E8BF7C8F1}" destId="{465149CB-998F-45BC-A91A-20BA54A39E1A}" srcOrd="1" destOrd="0" presId="urn:microsoft.com/office/officeart/2005/8/layout/lProcess2"/>
    <dgm:cxn modelId="{4C2EEF60-13FA-43EF-B6F8-7E380B08144C}" type="presOf" srcId="{9FDC1A28-0832-427A-8AA8-92A7ABAE34E4}" destId="{42C6A6EF-7022-4030-9DE5-C8C78CB7F316}" srcOrd="0" destOrd="0" presId="urn:microsoft.com/office/officeart/2005/8/layout/lProcess2"/>
    <dgm:cxn modelId="{10E68D66-0D8A-43FE-9A37-9C246DF325BF}" srcId="{8AFD64F1-267B-47DA-A285-B0E427BBDF7B}" destId="{8B1FC40A-A8B8-4403-AAC0-7DD4DE040334}" srcOrd="3" destOrd="0" parTransId="{AF9E45BD-6755-4E0A-9B08-04165FE70B4A}" sibTransId="{627671C8-2FF4-43B9-8D2D-23E2DB7E68B8}"/>
    <dgm:cxn modelId="{AA3D974A-91AC-4E31-B1A8-129055572769}" type="presOf" srcId="{AB3C555B-E7D9-4487-A830-F574284CFA6F}" destId="{39670FE8-B3DD-4AF6-BB6A-B3CAD743CC19}" srcOrd="0" destOrd="0" presId="urn:microsoft.com/office/officeart/2005/8/layout/lProcess2"/>
    <dgm:cxn modelId="{9796496C-5303-4D39-9537-452B820A4564}" srcId="{F88ED604-383E-4815-9AFF-FEF26639BB72}" destId="{9CC71E16-229A-4D7E-AE84-A4A6ACDA7BE6}" srcOrd="0" destOrd="0" parTransId="{B57FB030-1A6E-4D78-B552-4C1C399DE3F5}" sibTransId="{1F7EED06-6243-4D79-9205-4A904BFC57D8}"/>
    <dgm:cxn modelId="{92518879-E286-4BF3-B907-65151C29CE9D}" srcId="{AB3C555B-E7D9-4487-A830-F574284CFA6F}" destId="{7DB76F66-A110-4A43-A8AF-CDDE23DBDAA0}" srcOrd="0" destOrd="0" parTransId="{21E385AD-64C2-4599-8AB9-CE60DF98C821}" sibTransId="{D662CCD8-36E9-49E1-994E-E9706818F9C0}"/>
    <dgm:cxn modelId="{CD40247C-F149-4824-B085-3610C7189123}" type="presOf" srcId="{F88ED604-383E-4815-9AFF-FEF26639BB72}" destId="{A1A9CD12-DE59-48E4-98F0-171AC03FC9FD}" srcOrd="0" destOrd="0" presId="urn:microsoft.com/office/officeart/2005/8/layout/lProcess2"/>
    <dgm:cxn modelId="{61FCE481-FDB1-4CEE-B220-4BA73111881F}" srcId="{9FDC1A28-0832-427A-8AA8-92A7ABAE34E4}" destId="{B174A941-F4F5-414B-8B43-AEC31A9C59DC}" srcOrd="0" destOrd="0" parTransId="{E9BD651B-1326-4379-A4BF-E81431743558}" sibTransId="{E69A674F-9CB0-4A49-8FF3-EA6524EE478E}"/>
    <dgm:cxn modelId="{AEC1018A-ABFA-4DFE-8F24-58A3FEB4852F}" srcId="{8B1FC40A-A8B8-4403-AAC0-7DD4DE040334}" destId="{6F74C2DF-95DB-4C8E-AB27-555B16763423}" srcOrd="0" destOrd="0" parTransId="{5A63F9AF-79E6-4D4E-91C0-8D4F51D7B646}" sibTransId="{6E67C61F-5B4A-4BDF-8AD2-02AD38CDEFFE}"/>
    <dgm:cxn modelId="{53B4178E-5D51-4E15-ABA6-6A3C9B674A0A}" srcId="{8AFD64F1-267B-47DA-A285-B0E427BBDF7B}" destId="{AB3C555B-E7D9-4487-A830-F574284CFA6F}" srcOrd="4" destOrd="0" parTransId="{6FA1CC6A-EC08-4461-A66B-9E814D3041A7}" sibTransId="{AD21407D-AE82-4D96-8AD6-3E143914D623}"/>
    <dgm:cxn modelId="{72A9EC8E-F86A-4B1E-9BAA-E4ABEEA11693}" type="presOf" srcId="{AB3C555B-E7D9-4487-A830-F574284CFA6F}" destId="{BC7EECD8-BD90-4AF2-B574-B6E883105C6A}" srcOrd="1" destOrd="0" presId="urn:microsoft.com/office/officeart/2005/8/layout/lProcess2"/>
    <dgm:cxn modelId="{EBF9FD98-7002-4259-B604-EB5FE9B63CDE}" type="presOf" srcId="{01B96196-C869-4D8C-A10B-A4E3DC6DA642}" destId="{CA90D739-94C4-4DE2-8D4E-495AC66A554B}" srcOrd="0" destOrd="0" presId="urn:microsoft.com/office/officeart/2005/8/layout/lProcess2"/>
    <dgm:cxn modelId="{BF8B41A2-0A4E-4530-864D-0CD53C29C53E}" type="presOf" srcId="{2ABA1B13-F28C-4778-A4AE-A26E8BF7C8F1}" destId="{217B0428-8517-4660-8E30-2380BA573DEA}" srcOrd="0" destOrd="0" presId="urn:microsoft.com/office/officeart/2005/8/layout/lProcess2"/>
    <dgm:cxn modelId="{2E26E8BB-2B5E-41FA-9A11-F9491871EFDB}" type="presOf" srcId="{8B1FC40A-A8B8-4403-AAC0-7DD4DE040334}" destId="{F05FFA3F-A486-426C-B31C-570F8792C84B}" srcOrd="0" destOrd="0" presId="urn:microsoft.com/office/officeart/2005/8/layout/lProcess2"/>
    <dgm:cxn modelId="{8300D9C4-94C3-434D-9FBD-F715C17A738F}" type="presOf" srcId="{9FDC1A28-0832-427A-8AA8-92A7ABAE34E4}" destId="{B91B3AAE-EAE9-4B7F-9C29-B9359E3B89CB}" srcOrd="1" destOrd="0" presId="urn:microsoft.com/office/officeart/2005/8/layout/lProcess2"/>
    <dgm:cxn modelId="{00E7E4C4-5498-4EE9-B63B-C911F5A43D7E}" srcId="{8AFD64F1-267B-47DA-A285-B0E427BBDF7B}" destId="{F88ED604-383E-4815-9AFF-FEF26639BB72}" srcOrd="2" destOrd="0" parTransId="{97973955-B68B-49F0-A32B-D976DB9FE1BF}" sibTransId="{FF9C21ED-496A-4865-9672-CD3ED126D99B}"/>
    <dgm:cxn modelId="{BBFB04C6-D850-4264-B66D-EE76B490C0C9}" type="presOf" srcId="{B174A941-F4F5-414B-8B43-AEC31A9C59DC}" destId="{B43C71C6-6263-42A0-ABAF-13DDA74A69D1}" srcOrd="0" destOrd="0" presId="urn:microsoft.com/office/officeart/2005/8/layout/lProcess2"/>
    <dgm:cxn modelId="{66972ADA-5DAD-4F61-8A79-D42F2B79D310}" type="presOf" srcId="{9CC71E16-229A-4D7E-AE84-A4A6ACDA7BE6}" destId="{CB0DC800-882F-46D5-8D35-CA9BF2C5E511}" srcOrd="0" destOrd="0" presId="urn:microsoft.com/office/officeart/2005/8/layout/lProcess2"/>
    <dgm:cxn modelId="{59AFFFDA-6C06-48A1-9B97-194CBDE91D39}" srcId="{2ABA1B13-F28C-4778-A4AE-A26E8BF7C8F1}" destId="{01B96196-C869-4D8C-A10B-A4E3DC6DA642}" srcOrd="0" destOrd="0" parTransId="{6754E521-735D-488B-A740-82940E7EE298}" sibTransId="{DE91DADB-0AC0-4F51-A17F-61FDAE5FD7FC}"/>
    <dgm:cxn modelId="{1C98D9EA-144C-40AE-853E-77DE9CAAE091}" srcId="{8AFD64F1-267B-47DA-A285-B0E427BBDF7B}" destId="{2ABA1B13-F28C-4778-A4AE-A26E8BF7C8F1}" srcOrd="1" destOrd="0" parTransId="{391CC3E2-EECB-43C9-BCAD-590AEED6F3D5}" sibTransId="{ECC4E1D7-E61A-458A-94F7-C14F1666D924}"/>
    <dgm:cxn modelId="{555471F4-B1DE-41DC-92B4-4209FC4D81E9}" type="presOf" srcId="{8AFD64F1-267B-47DA-A285-B0E427BBDF7B}" destId="{1F301186-9191-4DCD-A66A-6FC3991189D2}" srcOrd="0" destOrd="0" presId="urn:microsoft.com/office/officeart/2005/8/layout/lProcess2"/>
    <dgm:cxn modelId="{FFC2E9F6-450F-4E01-AF57-4A959B6793B2}" srcId="{8AFD64F1-267B-47DA-A285-B0E427BBDF7B}" destId="{9FDC1A28-0832-427A-8AA8-92A7ABAE34E4}" srcOrd="0" destOrd="0" parTransId="{5D9D03FD-24A9-4ACE-9294-4C45046FE9F6}" sibTransId="{6055776B-2DFA-453A-A1B5-6A12C6A648C9}"/>
    <dgm:cxn modelId="{0CE2D9FB-14DA-4371-832D-4CC780E1F07A}" type="presOf" srcId="{7DB76F66-A110-4A43-A8AF-CDDE23DBDAA0}" destId="{5B32F01D-C0AB-4231-842A-17A671B77A78}" srcOrd="0" destOrd="0" presId="urn:microsoft.com/office/officeart/2005/8/layout/lProcess2"/>
    <dgm:cxn modelId="{187546D0-104E-4A99-8918-F0470E7A9045}" type="presParOf" srcId="{1F301186-9191-4DCD-A66A-6FC3991189D2}" destId="{50EF53F6-17FA-4B56-B4CF-2A59DFDE5B10}" srcOrd="0" destOrd="0" presId="urn:microsoft.com/office/officeart/2005/8/layout/lProcess2"/>
    <dgm:cxn modelId="{7E0E7107-7D7A-490D-BFDC-018158E725A5}" type="presParOf" srcId="{50EF53F6-17FA-4B56-B4CF-2A59DFDE5B10}" destId="{42C6A6EF-7022-4030-9DE5-C8C78CB7F316}" srcOrd="0" destOrd="0" presId="urn:microsoft.com/office/officeart/2005/8/layout/lProcess2"/>
    <dgm:cxn modelId="{BB7FE16C-D806-4692-B2FC-54F21A192114}" type="presParOf" srcId="{50EF53F6-17FA-4B56-B4CF-2A59DFDE5B10}" destId="{B91B3AAE-EAE9-4B7F-9C29-B9359E3B89CB}" srcOrd="1" destOrd="0" presId="urn:microsoft.com/office/officeart/2005/8/layout/lProcess2"/>
    <dgm:cxn modelId="{6E22BD1A-86E0-4004-86A6-9242BEC98638}" type="presParOf" srcId="{50EF53F6-17FA-4B56-B4CF-2A59DFDE5B10}" destId="{7595334C-9BB9-48D9-8188-3FCF7757C542}" srcOrd="2" destOrd="0" presId="urn:microsoft.com/office/officeart/2005/8/layout/lProcess2"/>
    <dgm:cxn modelId="{F2A1B528-47AC-47C9-B1A9-3612B75872A1}" type="presParOf" srcId="{7595334C-9BB9-48D9-8188-3FCF7757C542}" destId="{9BD70C02-3410-4840-9E5B-0AE9A6678F2F}" srcOrd="0" destOrd="0" presId="urn:microsoft.com/office/officeart/2005/8/layout/lProcess2"/>
    <dgm:cxn modelId="{77A39E42-0F97-4D57-B679-B33ECE355C94}" type="presParOf" srcId="{9BD70C02-3410-4840-9E5B-0AE9A6678F2F}" destId="{B43C71C6-6263-42A0-ABAF-13DDA74A69D1}" srcOrd="0" destOrd="0" presId="urn:microsoft.com/office/officeart/2005/8/layout/lProcess2"/>
    <dgm:cxn modelId="{E6169315-8A0C-4EE5-927C-624ECE762FE2}" type="presParOf" srcId="{1F301186-9191-4DCD-A66A-6FC3991189D2}" destId="{57DB13C4-0014-423D-8E19-07E25D3E6848}" srcOrd="1" destOrd="0" presId="urn:microsoft.com/office/officeart/2005/8/layout/lProcess2"/>
    <dgm:cxn modelId="{E0B1DDB8-5418-46E6-A4ED-D219A5E34938}" type="presParOf" srcId="{1F301186-9191-4DCD-A66A-6FC3991189D2}" destId="{FE17117D-C5AB-4A9B-85B6-F33A839CC079}" srcOrd="2" destOrd="0" presId="urn:microsoft.com/office/officeart/2005/8/layout/lProcess2"/>
    <dgm:cxn modelId="{B43A66DD-D325-4388-816F-B805E2F7BDC0}" type="presParOf" srcId="{FE17117D-C5AB-4A9B-85B6-F33A839CC079}" destId="{217B0428-8517-4660-8E30-2380BA573DEA}" srcOrd="0" destOrd="0" presId="urn:microsoft.com/office/officeart/2005/8/layout/lProcess2"/>
    <dgm:cxn modelId="{5EBA15B5-D0AF-4986-95CD-2CE77D7939B8}" type="presParOf" srcId="{FE17117D-C5AB-4A9B-85B6-F33A839CC079}" destId="{465149CB-998F-45BC-A91A-20BA54A39E1A}" srcOrd="1" destOrd="0" presId="urn:microsoft.com/office/officeart/2005/8/layout/lProcess2"/>
    <dgm:cxn modelId="{0C87A31C-06E1-4757-A78B-3668B24D34C0}" type="presParOf" srcId="{FE17117D-C5AB-4A9B-85B6-F33A839CC079}" destId="{BACB6E3D-FD67-46D7-8374-BBE86B7BC3B0}" srcOrd="2" destOrd="0" presId="urn:microsoft.com/office/officeart/2005/8/layout/lProcess2"/>
    <dgm:cxn modelId="{FDF416A8-62BF-4FC6-AE54-0697FD455EFE}" type="presParOf" srcId="{BACB6E3D-FD67-46D7-8374-BBE86B7BC3B0}" destId="{EBE2D41D-023C-4C73-9CFA-F1477C4D4C3C}" srcOrd="0" destOrd="0" presId="urn:microsoft.com/office/officeart/2005/8/layout/lProcess2"/>
    <dgm:cxn modelId="{7B9A4F65-5E7D-446F-BEF4-8CAD2A94E1FE}" type="presParOf" srcId="{EBE2D41D-023C-4C73-9CFA-F1477C4D4C3C}" destId="{CA90D739-94C4-4DE2-8D4E-495AC66A554B}" srcOrd="0" destOrd="0" presId="urn:microsoft.com/office/officeart/2005/8/layout/lProcess2"/>
    <dgm:cxn modelId="{CDFB6CD8-7C6A-45C1-8ABB-651E33970076}" type="presParOf" srcId="{1F301186-9191-4DCD-A66A-6FC3991189D2}" destId="{B1B7A6A9-AB97-4D42-8C57-1DF631A8042F}" srcOrd="3" destOrd="0" presId="urn:microsoft.com/office/officeart/2005/8/layout/lProcess2"/>
    <dgm:cxn modelId="{3E269183-2023-4C16-B3BF-67CD257695E6}" type="presParOf" srcId="{1F301186-9191-4DCD-A66A-6FC3991189D2}" destId="{EADA67DC-3026-47D5-936E-158F774484BF}" srcOrd="4" destOrd="0" presId="urn:microsoft.com/office/officeart/2005/8/layout/lProcess2"/>
    <dgm:cxn modelId="{D9A7B812-8085-4967-8870-21BE3457224E}" type="presParOf" srcId="{EADA67DC-3026-47D5-936E-158F774484BF}" destId="{A1A9CD12-DE59-48E4-98F0-171AC03FC9FD}" srcOrd="0" destOrd="0" presId="urn:microsoft.com/office/officeart/2005/8/layout/lProcess2"/>
    <dgm:cxn modelId="{DE9ACDCF-BBFD-43C3-98C6-71627E464DE6}" type="presParOf" srcId="{EADA67DC-3026-47D5-936E-158F774484BF}" destId="{5D8A4542-76D0-4F98-8344-1A575BD4D8BE}" srcOrd="1" destOrd="0" presId="urn:microsoft.com/office/officeart/2005/8/layout/lProcess2"/>
    <dgm:cxn modelId="{922BACD8-0D0D-4134-90D6-FA9EE82D3A11}" type="presParOf" srcId="{EADA67DC-3026-47D5-936E-158F774484BF}" destId="{E063F639-1B44-4D62-937E-4C4AAAD3EFB7}" srcOrd="2" destOrd="0" presId="urn:microsoft.com/office/officeart/2005/8/layout/lProcess2"/>
    <dgm:cxn modelId="{8F2C0BF5-405D-483E-B983-9CC50FDFE62B}" type="presParOf" srcId="{E063F639-1B44-4D62-937E-4C4AAAD3EFB7}" destId="{379E4291-8131-4C1F-B012-3A4C12877252}" srcOrd="0" destOrd="0" presId="urn:microsoft.com/office/officeart/2005/8/layout/lProcess2"/>
    <dgm:cxn modelId="{803B4157-3D79-4B99-88CD-0C25B2BFD487}" type="presParOf" srcId="{379E4291-8131-4C1F-B012-3A4C12877252}" destId="{CB0DC800-882F-46D5-8D35-CA9BF2C5E511}" srcOrd="0" destOrd="0" presId="urn:microsoft.com/office/officeart/2005/8/layout/lProcess2"/>
    <dgm:cxn modelId="{42665741-93F5-4C3E-99F4-54CDC42876DB}" type="presParOf" srcId="{1F301186-9191-4DCD-A66A-6FC3991189D2}" destId="{2F92CA07-5C60-417D-904D-E7103E645AB7}" srcOrd="5" destOrd="0" presId="urn:microsoft.com/office/officeart/2005/8/layout/lProcess2"/>
    <dgm:cxn modelId="{24A7D734-B9DC-4700-967A-D7E951E28F06}" type="presParOf" srcId="{1F301186-9191-4DCD-A66A-6FC3991189D2}" destId="{56B121CB-64F3-4E32-BE73-9AA19DFBE0EA}" srcOrd="6" destOrd="0" presId="urn:microsoft.com/office/officeart/2005/8/layout/lProcess2"/>
    <dgm:cxn modelId="{DAA0772C-2273-4B43-99E4-76E7DCE70E86}" type="presParOf" srcId="{56B121CB-64F3-4E32-BE73-9AA19DFBE0EA}" destId="{F05FFA3F-A486-426C-B31C-570F8792C84B}" srcOrd="0" destOrd="0" presId="urn:microsoft.com/office/officeart/2005/8/layout/lProcess2"/>
    <dgm:cxn modelId="{8FD31EB8-4C1A-4CD6-BC7E-F01375D80B83}" type="presParOf" srcId="{56B121CB-64F3-4E32-BE73-9AA19DFBE0EA}" destId="{699CDC4D-9CEC-4836-93C6-836B63231624}" srcOrd="1" destOrd="0" presId="urn:microsoft.com/office/officeart/2005/8/layout/lProcess2"/>
    <dgm:cxn modelId="{E5CB6459-845E-4F86-A1A2-27D0629E0B27}" type="presParOf" srcId="{56B121CB-64F3-4E32-BE73-9AA19DFBE0EA}" destId="{BEEB0497-9ADC-48A9-B9E5-C27FA9A1DFF9}" srcOrd="2" destOrd="0" presId="urn:microsoft.com/office/officeart/2005/8/layout/lProcess2"/>
    <dgm:cxn modelId="{70EB33F0-1B21-49C1-8CF3-D7D862419806}" type="presParOf" srcId="{BEEB0497-9ADC-48A9-B9E5-C27FA9A1DFF9}" destId="{1C8136A2-0A2C-48CF-95CD-BD92A88F8037}" srcOrd="0" destOrd="0" presId="urn:microsoft.com/office/officeart/2005/8/layout/lProcess2"/>
    <dgm:cxn modelId="{A3A985C8-A6E7-4B2A-B6B8-475A8027BAE4}" type="presParOf" srcId="{1C8136A2-0A2C-48CF-95CD-BD92A88F8037}" destId="{01CC367A-8372-445E-B65F-AAE9E06266A0}" srcOrd="0" destOrd="0" presId="urn:microsoft.com/office/officeart/2005/8/layout/lProcess2"/>
    <dgm:cxn modelId="{E349D3B6-E441-43D4-91DF-CE91A9E72294}" type="presParOf" srcId="{1F301186-9191-4DCD-A66A-6FC3991189D2}" destId="{D8809F8E-E999-4E9E-82A2-7F170B271385}" srcOrd="7" destOrd="0" presId="urn:microsoft.com/office/officeart/2005/8/layout/lProcess2"/>
    <dgm:cxn modelId="{573B6C79-45D6-42ED-9013-C71A40A47908}" type="presParOf" srcId="{1F301186-9191-4DCD-A66A-6FC3991189D2}" destId="{46DEDA59-AD6F-43E9-A38C-F7EEF6F439BD}" srcOrd="8" destOrd="0" presId="urn:microsoft.com/office/officeart/2005/8/layout/lProcess2"/>
    <dgm:cxn modelId="{CE4E2DF1-8A74-4C5E-A6E1-B8568D4FEFE4}" type="presParOf" srcId="{46DEDA59-AD6F-43E9-A38C-F7EEF6F439BD}" destId="{39670FE8-B3DD-4AF6-BB6A-B3CAD743CC19}" srcOrd="0" destOrd="0" presId="urn:microsoft.com/office/officeart/2005/8/layout/lProcess2"/>
    <dgm:cxn modelId="{1C2BD4B3-ADD5-4914-B03D-BA943D22F19D}" type="presParOf" srcId="{46DEDA59-AD6F-43E9-A38C-F7EEF6F439BD}" destId="{BC7EECD8-BD90-4AF2-B574-B6E883105C6A}" srcOrd="1" destOrd="0" presId="urn:microsoft.com/office/officeart/2005/8/layout/lProcess2"/>
    <dgm:cxn modelId="{51FE6037-65EF-463F-A07E-033F0B6B7723}" type="presParOf" srcId="{46DEDA59-AD6F-43E9-A38C-F7EEF6F439BD}" destId="{4A0EC4C1-1E89-4280-A1B1-DEC5C6ACBA5D}" srcOrd="2" destOrd="0" presId="urn:microsoft.com/office/officeart/2005/8/layout/lProcess2"/>
    <dgm:cxn modelId="{DBCF0690-7321-4322-BA9C-801F739B0DE8}" type="presParOf" srcId="{4A0EC4C1-1E89-4280-A1B1-DEC5C6ACBA5D}" destId="{C31E4081-4F16-40D5-B935-55F7DB2395F5}" srcOrd="0" destOrd="0" presId="urn:microsoft.com/office/officeart/2005/8/layout/lProcess2"/>
    <dgm:cxn modelId="{38D7313A-5330-4CA6-9D4C-D8FBF21F59F3}" type="presParOf" srcId="{C31E4081-4F16-40D5-B935-55F7DB2395F5}" destId="{5B32F01D-C0AB-4231-842A-17A671B77A78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C6A6EF-7022-4030-9DE5-C8C78CB7F316}">
      <dsp:nvSpPr>
        <dsp:cNvPr id="0" name=""/>
        <dsp:cNvSpPr/>
      </dsp:nvSpPr>
      <dsp:spPr>
        <a:xfrm>
          <a:off x="0" y="0"/>
          <a:ext cx="1531937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Chatbot Anatomy</a:t>
          </a:r>
        </a:p>
      </dsp:txBody>
      <dsp:txXfrm>
        <a:off x="0" y="0"/>
        <a:ext cx="1531937" cy="1594548"/>
      </dsp:txXfrm>
    </dsp:sp>
    <dsp:sp modelId="{B43C71C6-6263-42A0-ABAF-13DDA74A69D1}">
      <dsp:nvSpPr>
        <dsp:cNvPr id="0" name=""/>
        <dsp:cNvSpPr/>
      </dsp:nvSpPr>
      <dsp:spPr>
        <a:xfrm>
          <a:off x="157559" y="1594548"/>
          <a:ext cx="1225549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Takeaways: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</a:t>
          </a:r>
          <a:r>
            <a:rPr lang="en-US" sz="1100" b="0" kern="1200" dirty="0"/>
            <a:t>Understand how chatbots work, the key components of their architecture, and how different parts interact</a:t>
          </a:r>
          <a:r>
            <a:rPr lang="en-US" sz="1100" b="1" kern="1200" dirty="0"/>
            <a:t>.</a:t>
          </a:r>
          <a:endParaRPr lang="en-US" sz="1100" kern="1200" dirty="0"/>
        </a:p>
      </dsp:txBody>
      <dsp:txXfrm>
        <a:off x="193454" y="1630443"/>
        <a:ext cx="1153759" cy="3383064"/>
      </dsp:txXfrm>
    </dsp:sp>
    <dsp:sp modelId="{217B0428-8517-4660-8E30-2380BA573DEA}">
      <dsp:nvSpPr>
        <dsp:cNvPr id="0" name=""/>
        <dsp:cNvSpPr/>
      </dsp:nvSpPr>
      <dsp:spPr>
        <a:xfrm>
          <a:off x="1651198" y="0"/>
          <a:ext cx="1531937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Use Cases</a:t>
          </a:r>
        </a:p>
      </dsp:txBody>
      <dsp:txXfrm>
        <a:off x="1651198" y="0"/>
        <a:ext cx="1531937" cy="1594548"/>
      </dsp:txXfrm>
    </dsp:sp>
    <dsp:sp modelId="{CA90D739-94C4-4DE2-8D4E-495AC66A554B}">
      <dsp:nvSpPr>
        <dsp:cNvPr id="0" name=""/>
        <dsp:cNvSpPr/>
      </dsp:nvSpPr>
      <dsp:spPr>
        <a:xfrm>
          <a:off x="1804392" y="1594548"/>
          <a:ext cx="1225549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Takeaways</a:t>
          </a:r>
          <a:r>
            <a:rPr lang="en-US" sz="1100" kern="1200" dirty="0"/>
            <a:t>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 Learn how chatbots can be applied in real-world situations to solve specific problems and enhance user experience.</a:t>
          </a:r>
        </a:p>
      </dsp:txBody>
      <dsp:txXfrm>
        <a:off x="1840287" y="1630443"/>
        <a:ext cx="1153759" cy="3383064"/>
      </dsp:txXfrm>
    </dsp:sp>
    <dsp:sp modelId="{A1A9CD12-DE59-48E4-98F0-171AC03FC9FD}">
      <dsp:nvSpPr>
        <dsp:cNvPr id="0" name=""/>
        <dsp:cNvSpPr/>
      </dsp:nvSpPr>
      <dsp:spPr>
        <a:xfrm>
          <a:off x="3298031" y="0"/>
          <a:ext cx="1531937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Ingestion</a:t>
          </a:r>
        </a:p>
      </dsp:txBody>
      <dsp:txXfrm>
        <a:off x="3298031" y="0"/>
        <a:ext cx="1531937" cy="1594548"/>
      </dsp:txXfrm>
    </dsp:sp>
    <dsp:sp modelId="{CB0DC800-882F-46D5-8D35-CA9BF2C5E511}">
      <dsp:nvSpPr>
        <dsp:cNvPr id="0" name=""/>
        <dsp:cNvSpPr/>
      </dsp:nvSpPr>
      <dsp:spPr>
        <a:xfrm>
          <a:off x="3451225" y="1594548"/>
          <a:ext cx="1225549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Takeaways: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</a:t>
          </a:r>
          <a:r>
            <a:rPr lang="en-US" sz="1100" kern="1200" dirty="0"/>
            <a:t>Gain a basic understanding of how to feed data into your chatbot, including transforming and structuring data for optimal chatbot performance.</a:t>
          </a:r>
        </a:p>
      </dsp:txBody>
      <dsp:txXfrm>
        <a:off x="3487120" y="1630443"/>
        <a:ext cx="1153759" cy="3383064"/>
      </dsp:txXfrm>
    </dsp:sp>
    <dsp:sp modelId="{F05FFA3F-A486-426C-B31C-570F8792C84B}">
      <dsp:nvSpPr>
        <dsp:cNvPr id="0" name=""/>
        <dsp:cNvSpPr/>
      </dsp:nvSpPr>
      <dsp:spPr>
        <a:xfrm>
          <a:off x="4944864" y="0"/>
          <a:ext cx="1531937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Prompt Management</a:t>
          </a:r>
        </a:p>
      </dsp:txBody>
      <dsp:txXfrm>
        <a:off x="4944864" y="0"/>
        <a:ext cx="1531937" cy="1594548"/>
      </dsp:txXfrm>
    </dsp:sp>
    <dsp:sp modelId="{01CC367A-8372-445E-B65F-AAE9E06266A0}">
      <dsp:nvSpPr>
        <dsp:cNvPr id="0" name=""/>
        <dsp:cNvSpPr/>
      </dsp:nvSpPr>
      <dsp:spPr>
        <a:xfrm>
          <a:off x="5098057" y="1594548"/>
          <a:ext cx="1225549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Takeaways: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</a:t>
          </a:r>
          <a:r>
            <a:rPr lang="en-US" sz="1100" kern="1200" dirty="0"/>
            <a:t>Learn the importance of prompt management, types of prompts, and how to create effective prompts that guide chatbot responses accurately.</a:t>
          </a:r>
        </a:p>
      </dsp:txBody>
      <dsp:txXfrm>
        <a:off x="5133952" y="1630443"/>
        <a:ext cx="1153759" cy="3383064"/>
      </dsp:txXfrm>
    </dsp:sp>
    <dsp:sp modelId="{39670FE8-B3DD-4AF6-BB6A-B3CAD743CC19}">
      <dsp:nvSpPr>
        <dsp:cNvPr id="0" name=""/>
        <dsp:cNvSpPr/>
      </dsp:nvSpPr>
      <dsp:spPr>
        <a:xfrm>
          <a:off x="6591696" y="0"/>
          <a:ext cx="1531937" cy="531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Data Retrieval</a:t>
          </a:r>
        </a:p>
      </dsp:txBody>
      <dsp:txXfrm>
        <a:off x="6591696" y="0"/>
        <a:ext cx="1531937" cy="1594548"/>
      </dsp:txXfrm>
    </dsp:sp>
    <dsp:sp modelId="{5B32F01D-C0AB-4231-842A-17A671B77A78}">
      <dsp:nvSpPr>
        <dsp:cNvPr id="0" name=""/>
        <dsp:cNvSpPr/>
      </dsp:nvSpPr>
      <dsp:spPr>
        <a:xfrm>
          <a:off x="6744890" y="1594548"/>
          <a:ext cx="1225549" cy="3454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0955" rIns="27940" bIns="2095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Key Takeaways: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 </a:t>
          </a:r>
          <a:r>
            <a:rPr lang="en-US" sz="1100" kern="1200" dirty="0"/>
            <a:t>Understand how to retrieve relevant data effectively and how a chatbot can respond to user queries using up-to-date information.</a:t>
          </a:r>
        </a:p>
      </dsp:txBody>
      <dsp:txXfrm>
        <a:off x="6780785" y="1630443"/>
        <a:ext cx="1153759" cy="3383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 to Chatbots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Building Effective Chatbots with LLMs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A7022-F6F5-D99F-812A-D80D5FCC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E595A942-4C2F-D4DA-A389-AEDF08CCC80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373034" y="2899532"/>
            <a:ext cx="6756528" cy="3309767"/>
          </a:xfrm>
        </p:spPr>
        <p:txBody>
          <a:bodyPr>
            <a:normAutofit/>
          </a:bodyPr>
          <a:lstStyle/>
          <a:p>
            <a:r>
              <a:rPr lang="en-US" dirty="0"/>
              <a:t>You will learn the foundational concepts and skills to create intelligent chatbots using Language Learning Models (LLMs). </a:t>
            </a:r>
          </a:p>
          <a:p>
            <a:r>
              <a:rPr lang="en-US" dirty="0"/>
              <a:t>We'll explore the essential components of chatbots, including their anatomy, how they process information and best practices for managing data and prompts.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5808BD-B72D-093A-B1BA-A11CF0F72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E3E194-CDCA-F43A-078A-7DA6D023A671}"/>
              </a:ext>
            </a:extLst>
          </p:cNvPr>
          <p:cNvSpPr txBox="1"/>
          <p:nvPr/>
        </p:nvSpPr>
        <p:spPr>
          <a:xfrm>
            <a:off x="4867422" y="2025748"/>
            <a:ext cx="5767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Welcome to "Introduction to Building Effective Chatbots with LLMs"! </a:t>
            </a:r>
          </a:p>
        </p:txBody>
      </p:sp>
    </p:spTree>
    <p:extLst>
      <p:ext uri="{BB962C8B-B14F-4D97-AF65-F5344CB8AC3E}">
        <p14:creationId xmlns:p14="http://schemas.microsoft.com/office/powerpoint/2010/main" val="2495107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9499F-72B4-D3AF-C1E1-3E7C261070F5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FF772-569E-E48F-FEAE-24C6DF1C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7329-BE55-D91A-F073-940E713D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F5887B4-3461-8D9B-86FD-6F3C258BC7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9697286"/>
              </p:ext>
            </p:extLst>
          </p:nvPr>
        </p:nvGraphicFramePr>
        <p:xfrm>
          <a:off x="2032000" y="823174"/>
          <a:ext cx="8128000" cy="531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36025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632D92E-77B4-33F0-44BB-7FDE3F255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Shared Knowledge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B9499F-72B4-D3AF-C1E1-3E7C26107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‘Watch Outs’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9760E0-681A-41A9-F0D9-97AEE508DA4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Be aware of potential challenges and issues in chatbot development, and learn strategies to mitigate them to create reliable and ethical AI chatbots.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8744D8-78DB-1F14-6456-B71C0E259F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1F52102-ED48-AE26-9F55-6733AE6318A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Consolidate your learning and prepare for more advanced projects. Identify resources and next steps to continue building your expertise in chatbot development.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07329-BE55-D91A-F073-940E713D1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6FF772-569E-E48F-FEAE-24C6DF1C7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519703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3082</TotalTime>
  <Words>291</Words>
  <Application>Microsoft Office PowerPoint</Application>
  <PresentationFormat>Widescreen</PresentationFormat>
  <Paragraphs>34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PowerPoint Presentation</vt:lpstr>
      <vt:lpstr>Shared Knowledge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10</cp:revision>
  <dcterms:created xsi:type="dcterms:W3CDTF">2013-01-27T09:14:16Z</dcterms:created>
  <dcterms:modified xsi:type="dcterms:W3CDTF">2024-10-07T16:27:20Z</dcterms:modified>
  <cp:category/>
</cp:coreProperties>
</file>